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70"/>
  </p:notesMasterIdLst>
  <p:handoutMasterIdLst>
    <p:handoutMasterId r:id="rId71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24" r:id="rId31"/>
    <p:sldId id="325" r:id="rId32"/>
    <p:sldId id="340" r:id="rId33"/>
    <p:sldId id="341" r:id="rId34"/>
    <p:sldId id="311" r:id="rId35"/>
    <p:sldId id="310" r:id="rId36"/>
    <p:sldId id="26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6" r:id="rId47"/>
    <p:sldId id="327" r:id="rId48"/>
    <p:sldId id="328" r:id="rId49"/>
    <p:sldId id="329" r:id="rId50"/>
    <p:sldId id="330" r:id="rId51"/>
    <p:sldId id="282" r:id="rId52"/>
    <p:sldId id="276" r:id="rId53"/>
    <p:sldId id="277" r:id="rId54"/>
    <p:sldId id="262" r:id="rId55"/>
    <p:sldId id="289" r:id="rId56"/>
    <p:sldId id="258" r:id="rId57"/>
    <p:sldId id="278" r:id="rId58"/>
    <p:sldId id="266" r:id="rId59"/>
    <p:sldId id="292" r:id="rId60"/>
    <p:sldId id="293" r:id="rId61"/>
    <p:sldId id="280" r:id="rId62"/>
    <p:sldId id="270" r:id="rId63"/>
    <p:sldId id="271" r:id="rId64"/>
    <p:sldId id="287" r:id="rId65"/>
    <p:sldId id="260" r:id="rId66"/>
    <p:sldId id="283" r:id="rId67"/>
    <p:sldId id="294" r:id="rId68"/>
    <p:sldId id="275" r:id="rId6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2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1</a:t>
            </a:r>
            <a:r>
              <a:rPr lang="ko-KR" altLang="en-US" noProof="0" dirty="0"/>
              <a:t>조 </a:t>
            </a:r>
            <a:r>
              <a:rPr lang="en-US" altLang="ko-KR" noProof="0" dirty="0"/>
              <a:t>– </a:t>
            </a:r>
            <a:r>
              <a:rPr lang="ko-KR" altLang="en-US" noProof="0" dirty="0"/>
              <a:t>안형석</a:t>
            </a:r>
            <a:r>
              <a:rPr lang="en-US" altLang="ko-KR" noProof="0" dirty="0"/>
              <a:t>, </a:t>
            </a:r>
            <a:r>
              <a:rPr lang="ko-KR" altLang="en-US" noProof="0" dirty="0"/>
              <a:t>박민준</a:t>
            </a:r>
            <a:r>
              <a:rPr lang="en-US" altLang="ko-KR" noProof="0" dirty="0"/>
              <a:t>, </a:t>
            </a:r>
            <a:r>
              <a:rPr lang="ko-KR" altLang="en-US" noProof="0" dirty="0" err="1"/>
              <a:t>오영택</a:t>
            </a:r>
            <a:r>
              <a:rPr lang="ko-KR" altLang="en-US" noProof="0" dirty="0"/>
              <a:t> </a:t>
            </a:r>
            <a:r>
              <a:rPr lang="en-US" altLang="ko-KR" noProof="0" dirty="0"/>
              <a:t>, </a:t>
            </a:r>
            <a:r>
              <a:rPr lang="ko-KR" altLang="en-US" noProof="0" dirty="0"/>
              <a:t>김건호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r>
              <a:rPr lang="ko-KR" altLang="en-US" dirty="0"/>
              <a:t>결합 자동화</a:t>
            </a:r>
            <a:endParaRPr lang="en-US" altLang="ko-KR" dirty="0"/>
          </a:p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5F96CB1-BAD5-B148-CCBA-3586EB88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60" y="2521518"/>
            <a:ext cx="7753079" cy="1814963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539EA69-9931-D67C-30E2-1CA18E86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D06A513-7BD9-8970-2E3A-679F4423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34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35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36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38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39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40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41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45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46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 dirty="0"/>
              <a:t>설계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1FA21-BA28-AA20-D885-EAF19922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3" y="2861815"/>
            <a:ext cx="1400268" cy="18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199" y="6356350"/>
            <a:ext cx="2121725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5609C-D1DD-A0B8-324E-3513E430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50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54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58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1400" b="0" cap="all" spc="150" noProof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메트릭</a:t>
                      </a:r>
                      <a:endParaRPr lang="ko-KR" altLang="en-US" sz="1400" b="0" cap="all" spc="15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안형석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박민준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오영택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김건호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60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3229</Words>
  <Application>Microsoft Office PowerPoint</Application>
  <PresentationFormat>와이드스크린</PresentationFormat>
  <Paragraphs>619</Paragraphs>
  <Slides>65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팀 소개</vt:lpstr>
      <vt:lpstr>감사합니다.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 </vt:lpstr>
      <vt:lpstr>자금 조달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56</cp:revision>
  <dcterms:created xsi:type="dcterms:W3CDTF">2023-03-21T04:41:08Z</dcterms:created>
  <dcterms:modified xsi:type="dcterms:W3CDTF">2023-03-23T07:58:56Z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